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90" r:id="rId2"/>
    <p:sldId id="291" r:id="rId3"/>
    <p:sldId id="258" r:id="rId4"/>
    <p:sldId id="260" r:id="rId5"/>
    <p:sldId id="261" r:id="rId6"/>
    <p:sldId id="262" r:id="rId7"/>
    <p:sldId id="264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92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8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74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3/29/2020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10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3/29/2020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3/29/2020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19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10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31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018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00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3/29/2020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6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3/29/2020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9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39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57" r:id="rId7"/>
    <p:sldLayoutId id="2147483677" r:id="rId8"/>
    <p:sldLayoutId id="2147483676" r:id="rId9"/>
    <p:sldLayoutId id="2147483660" r:id="rId10"/>
    <p:sldLayoutId id="2147483675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16851-BE66-40E9-9D8C-C864D959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9F7C739-749E-4238-8588-77B37B268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17222" r="10859" b="4722"/>
          <a:stretch/>
        </p:blipFill>
        <p:spPr>
          <a:xfrm>
            <a:off x="0" y="0"/>
            <a:ext cx="12980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26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329E1E6-BC07-4DBC-97B5-29AD94988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3" t="17083" r="10703" b="4861"/>
          <a:stretch/>
        </p:blipFill>
        <p:spPr>
          <a:xfrm>
            <a:off x="66676" y="0"/>
            <a:ext cx="12125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49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5466A9B-3B0B-44C9-905E-C89FDB350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0" t="17475" r="8370" b="485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0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1A23D73-ABE0-459E-B369-23E12EE57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4" t="19677" r="8252" b="47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0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DD178C1-C985-4DAD-B95A-5E36F8F4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9" t="20416" r="10781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3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DD0B009-F080-48F0-8350-E535A8EEC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9" t="16667" r="8359" b="48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8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9F7C5F5-4EF1-4A04-AD7C-A06034D98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5" t="16666" r="8359" b="4722"/>
          <a:stretch/>
        </p:blipFill>
        <p:spPr>
          <a:xfrm>
            <a:off x="-66674" y="-1"/>
            <a:ext cx="12258674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94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1643EF4-2CE9-4E11-BC05-50F8E679F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7" t="16805" r="8359" b="59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66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CD01C01-4E11-4280-BEC5-287F5C2CA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9" t="18889" r="8281" b="5555"/>
          <a:stretch/>
        </p:blipFill>
        <p:spPr>
          <a:xfrm>
            <a:off x="-114300" y="0"/>
            <a:ext cx="12306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39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2160D0C-FAAC-4E5E-80A8-89050DB84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6" t="20972" r="8438" b="5139"/>
          <a:stretch/>
        </p:blipFill>
        <p:spPr>
          <a:xfrm>
            <a:off x="0" y="0"/>
            <a:ext cx="12191999" cy="69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98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163BBC-FFAB-42F3-9A75-08935BF13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5" t="17088" r="8325" b="5372"/>
          <a:stretch/>
        </p:blipFill>
        <p:spPr>
          <a:xfrm>
            <a:off x="-88777" y="0"/>
            <a:ext cx="1244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5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DD3551-0606-46FC-A20B-773D0AA9E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8F4EFFC-0106-4B24-BFF8-C1045BA35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3" t="16805" r="11016" b="106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70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01439AC-2ADC-4AD7-BBC6-A8C9EE359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1" t="22784" r="10801" b="5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14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1EBDE43-A941-4F05-81CB-8345CDE8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4" t="17088" r="8252" b="5372"/>
          <a:stretch/>
        </p:blipFill>
        <p:spPr>
          <a:xfrm>
            <a:off x="-88777" y="0"/>
            <a:ext cx="12280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8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C15305C-EE32-4D09-91D8-8E5B317C1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4" t="17086" r="8252" b="4854"/>
          <a:stretch/>
        </p:blipFill>
        <p:spPr>
          <a:xfrm>
            <a:off x="0" y="-1"/>
            <a:ext cx="12410983" cy="70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76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B3F8857-FAA0-4D7E-A033-80FCC6A05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9" t="18899" r="8398" b="48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20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152DA48-9CD5-4A6B-90EE-FA2E1906D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2" t="17347" r="8405" b="7702"/>
          <a:stretch/>
        </p:blipFill>
        <p:spPr>
          <a:xfrm>
            <a:off x="0" y="0"/>
            <a:ext cx="12286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07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EACD84E-F3BE-4232-B301-588FAF088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9" t="16829" r="8471" b="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29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C2287AE-9B78-45CF-ADB4-E63042DAA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6" t="17476" r="8398" b="576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996DCBF-8EA0-4B1C-B93A-2803CA391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3" t="16829" r="10728" b="4854"/>
          <a:stretch/>
        </p:blipFill>
        <p:spPr>
          <a:xfrm>
            <a:off x="0" y="0"/>
            <a:ext cx="12268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91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E85B71D-4DC0-4BEF-B009-9471CCB05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6" t="17087" r="10873" b="7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5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64D0FF3-FF20-4286-869D-F8304F808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3" t="16667" r="10781" b="4583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73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FAB3C30-F097-4AA0-BF77-36726596D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1" t="16455" r="8359" b="4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08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A045E61-2BB5-418A-9119-53085CF8E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9" t="16666" r="8359" b="4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19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A2202F1-B16E-404A-8F08-D7E3F681B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9" t="20188" r="10781" b="4576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3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F8DE57C-79BB-4342-869A-B05D4C2D8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4" t="17088" r="8326" b="8090"/>
          <a:stretch/>
        </p:blipFill>
        <p:spPr>
          <a:xfrm>
            <a:off x="79899" y="0"/>
            <a:ext cx="12112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316206B-A458-4276-B2CE-634DCF584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9" t="17083" r="10781" b="48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22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9A50947-25ED-4B1D-95A9-1280BEAC7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33" t="16666" r="8334" b="51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4291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242C41"/>
      </a:dk2>
      <a:lt2>
        <a:srgbClr val="E4E8E2"/>
      </a:lt2>
      <a:accent1>
        <a:srgbClr val="B429E7"/>
      </a:accent1>
      <a:accent2>
        <a:srgbClr val="6732DA"/>
      </a:accent2>
      <a:accent3>
        <a:srgbClr val="2F41E7"/>
      </a:accent3>
      <a:accent4>
        <a:srgbClr val="177AD5"/>
      </a:accent4>
      <a:accent5>
        <a:srgbClr val="22B4BE"/>
      </a:accent5>
      <a:accent6>
        <a:srgbClr val="14B87E"/>
      </a:accent6>
      <a:hlink>
        <a:srgbClr val="378DA7"/>
      </a:hlink>
      <a:folHlink>
        <a:srgbClr val="7F7F7F"/>
      </a:folHlink>
    </a:clrScheme>
    <a:fontScheme name="Dividend">
      <a:maj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Breedbeeld</PresentationFormat>
  <Paragraphs>0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1" baseType="lpstr">
      <vt:lpstr>Avenir Next LT Pro</vt:lpstr>
      <vt:lpstr>Wingdings 2</vt:lpstr>
      <vt:lpstr>DividendVTI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bewegingsstelsel</dc:title>
  <dc:creator>Astrid Berkhout</dc:creator>
  <cp:lastModifiedBy>Astrid Berkhout</cp:lastModifiedBy>
  <cp:revision>6</cp:revision>
  <dcterms:created xsi:type="dcterms:W3CDTF">2020-03-29T13:26:38Z</dcterms:created>
  <dcterms:modified xsi:type="dcterms:W3CDTF">2020-03-29T14:17:05Z</dcterms:modified>
</cp:coreProperties>
</file>